
<file path=[Content_Types].xml><?xml version="1.0" encoding="utf-8"?>
<Types xmlns="http://schemas.openxmlformats.org/package/2006/content-types"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63" r:id="rId5"/>
    <p:sldId id="266" r:id="rId6"/>
    <p:sldId id="265" r:id="rId7"/>
    <p:sldId id="264" r:id="rId8"/>
    <p:sldId id="267" r:id="rId9"/>
    <p:sldId id="268" r:id="rId10"/>
    <p:sldId id="269" r:id="rId11"/>
    <p:sldId id="270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64B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101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90B48-006C-4225-A68E-459FC3568FE7}" type="datetimeFigureOut">
              <a:rPr lang="en-US" smtClean="0"/>
              <a:t>8/5/2012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99210-8287-4A16-88CA-AD7D11B9E3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08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90B48-006C-4225-A68E-459FC3568FE7}" type="datetimeFigureOut">
              <a:rPr lang="en-US" smtClean="0"/>
              <a:t>8/5/2012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99210-8287-4A16-88CA-AD7D11B9E3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9586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90B48-006C-4225-A68E-459FC3568FE7}" type="datetimeFigureOut">
              <a:rPr lang="en-US" smtClean="0"/>
              <a:t>8/5/2012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99210-8287-4A16-88CA-AD7D11B9E3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966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90B48-006C-4225-A68E-459FC3568FE7}" type="datetimeFigureOut">
              <a:rPr lang="en-US" smtClean="0"/>
              <a:t>8/5/2012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99210-8287-4A16-88CA-AD7D11B9E3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7326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90B48-006C-4225-A68E-459FC3568FE7}" type="datetimeFigureOut">
              <a:rPr lang="en-US" smtClean="0"/>
              <a:t>8/5/2012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99210-8287-4A16-88CA-AD7D11B9E3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15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90B48-006C-4225-A68E-459FC3568FE7}" type="datetimeFigureOut">
              <a:rPr lang="en-US" smtClean="0"/>
              <a:t>8/5/2012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99210-8287-4A16-88CA-AD7D11B9E3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2386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90B48-006C-4225-A68E-459FC3568FE7}" type="datetimeFigureOut">
              <a:rPr lang="en-US" smtClean="0"/>
              <a:t>8/5/2012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99210-8287-4A16-88CA-AD7D11B9E3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6271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90B48-006C-4225-A68E-459FC3568FE7}" type="datetimeFigureOut">
              <a:rPr lang="en-US" smtClean="0"/>
              <a:t>8/5/2012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99210-8287-4A16-88CA-AD7D11B9E3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6975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90B48-006C-4225-A68E-459FC3568FE7}" type="datetimeFigureOut">
              <a:rPr lang="en-US" smtClean="0"/>
              <a:t>8/5/2012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99210-8287-4A16-88CA-AD7D11B9E3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60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90B48-006C-4225-A68E-459FC3568FE7}" type="datetimeFigureOut">
              <a:rPr lang="en-US" smtClean="0"/>
              <a:t>8/5/2012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99210-8287-4A16-88CA-AD7D11B9E3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3090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90B48-006C-4225-A68E-459FC3568FE7}" type="datetimeFigureOut">
              <a:rPr lang="en-US" smtClean="0"/>
              <a:t>8/5/2012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99210-8287-4A16-88CA-AD7D11B9E3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9287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E90B48-006C-4225-A68E-459FC3568FE7}" type="datetimeFigureOut">
              <a:rPr lang="en-US" smtClean="0"/>
              <a:t>8/5/2012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199210-8287-4A16-88CA-AD7D11B9E3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251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304800"/>
            <a:ext cx="838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464BB0"/>
                </a:solidFill>
              </a:rPr>
              <a:t>Safety in the Science Lab</a:t>
            </a:r>
            <a:endParaRPr lang="en-US" sz="6000" b="1" dirty="0">
              <a:solidFill>
                <a:srgbClr val="464BB0"/>
              </a:solidFill>
            </a:endParaRPr>
          </a:p>
        </p:txBody>
      </p:sp>
      <p:pic>
        <p:nvPicPr>
          <p:cNvPr id="1027" name="Picture 3" descr="C:\Users\Degs\AppData\Local\Microsoft\Windows\Temporary Internet Files\Content.IE5\6V95JZ8D\MC90005694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498600"/>
            <a:ext cx="6495027" cy="5086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7638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97400" y="1493966"/>
            <a:ext cx="43815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Arial" pitchFamily="34" charset="0"/>
              <a:buChar char="•"/>
            </a:pPr>
            <a:r>
              <a:rPr lang="en-US" sz="2800" dirty="0" smtClean="0"/>
              <a:t>You are responsible for your work area.</a:t>
            </a:r>
          </a:p>
          <a:p>
            <a:pPr marL="285750" indent="-285750" algn="ctr">
              <a:buFont typeface="Arial" pitchFamily="34" charset="0"/>
              <a:buChar char="•"/>
            </a:pPr>
            <a:endParaRPr lang="en-US" sz="2800" dirty="0"/>
          </a:p>
          <a:p>
            <a:pPr marL="285750" indent="-285750" algn="ctr">
              <a:buFont typeface="Arial" pitchFamily="34" charset="0"/>
              <a:buChar char="•"/>
            </a:pPr>
            <a:r>
              <a:rPr lang="en-US" sz="2800" dirty="0" smtClean="0"/>
              <a:t>Keep it clean during and after the experiment.</a:t>
            </a:r>
          </a:p>
          <a:p>
            <a:pPr marL="285750" indent="-285750" algn="ctr">
              <a:buFont typeface="Arial" pitchFamily="34" charset="0"/>
              <a:buChar char="•"/>
            </a:pPr>
            <a:endParaRPr lang="en-US" sz="2800" dirty="0"/>
          </a:p>
          <a:p>
            <a:pPr marL="285750" indent="-285750" algn="ctr">
              <a:buFont typeface="Arial" pitchFamily="34" charset="0"/>
              <a:buChar char="•"/>
            </a:pPr>
            <a:r>
              <a:rPr lang="en-US" sz="2800" dirty="0" smtClean="0"/>
              <a:t>Everyone is responsible for cleaning up their experiment and putting things away at the end of the lab.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79400" y="304800"/>
            <a:ext cx="8636000" cy="8382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</a:rPr>
              <a:t>Rule #9:  Clean up!</a:t>
            </a:r>
            <a:endParaRPr lang="en-US" sz="4000" b="1" dirty="0">
              <a:solidFill>
                <a:schemeClr val="tx1"/>
              </a:solidFill>
            </a:endParaRPr>
          </a:p>
        </p:txBody>
      </p:sp>
      <p:pic>
        <p:nvPicPr>
          <p:cNvPr id="9220" name="Picture 4" descr="C:\Users\Degs\AppData\Local\Microsoft\Windows\Temporary Internet Files\Content.IE5\07U86E8P\MP900448554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95400"/>
            <a:ext cx="3581400" cy="537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5822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14900" y="2840473"/>
            <a:ext cx="40259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Arial" pitchFamily="34" charset="0"/>
              <a:buChar char="•"/>
            </a:pPr>
            <a:r>
              <a:rPr lang="en-US" sz="2800" dirty="0" smtClean="0"/>
              <a:t>Even if you wore gloves you must wash your hands at the end of every experiment. </a:t>
            </a:r>
          </a:p>
          <a:p>
            <a:pPr marL="285750" indent="-285750" algn="ctr">
              <a:buFont typeface="Arial" pitchFamily="34" charset="0"/>
              <a:buChar char="•"/>
            </a:pPr>
            <a:endParaRPr lang="en-US" sz="2800" dirty="0"/>
          </a:p>
        </p:txBody>
      </p:sp>
      <p:sp>
        <p:nvSpPr>
          <p:cNvPr id="3" name="Rounded Rectangle 2"/>
          <p:cNvSpPr/>
          <p:nvPr/>
        </p:nvSpPr>
        <p:spPr>
          <a:xfrm>
            <a:off x="279400" y="304800"/>
            <a:ext cx="8636000" cy="8382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</a:rPr>
              <a:t>Rule #10:  Wash your hands!</a:t>
            </a:r>
            <a:endParaRPr lang="en-US" sz="4000" b="1" dirty="0">
              <a:solidFill>
                <a:schemeClr val="tx1"/>
              </a:solidFill>
            </a:endParaRPr>
          </a:p>
        </p:txBody>
      </p:sp>
      <p:pic>
        <p:nvPicPr>
          <p:cNvPr id="10242" name="Picture 2" descr="C:\Users\Degs\AppData\Local\Microsoft\Windows\Temporary Internet Files\Content.IE5\6V95JZ8D\MP900424379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601658"/>
            <a:ext cx="4724400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1973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19600" y="2667000"/>
            <a:ext cx="4318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Arial" pitchFamily="34" charset="0"/>
              <a:buChar char="•"/>
            </a:pPr>
            <a:r>
              <a:rPr lang="en-US" sz="2800" b="1" dirty="0" smtClean="0"/>
              <a:t>ALWAYS follow directions.</a:t>
            </a:r>
          </a:p>
          <a:p>
            <a:pPr algn="ctr"/>
            <a:endParaRPr lang="en-US" sz="2800" b="1" dirty="0" smtClean="0"/>
          </a:p>
          <a:p>
            <a:pPr marL="285750" indent="-285750" algn="ctr">
              <a:buFont typeface="Arial" pitchFamily="34" charset="0"/>
              <a:buChar char="•"/>
            </a:pPr>
            <a:r>
              <a:rPr lang="en-US" sz="2800" b="1" dirty="0" smtClean="0"/>
              <a:t>LISTEN to your teacher.</a:t>
            </a:r>
          </a:p>
          <a:p>
            <a:pPr algn="ctr"/>
            <a:endParaRPr lang="en-US" sz="2800" b="1" dirty="0" smtClean="0"/>
          </a:p>
          <a:p>
            <a:pPr marL="285750" indent="-285750" algn="ctr">
              <a:buFont typeface="Arial" pitchFamily="34" charset="0"/>
              <a:buChar char="•"/>
            </a:pPr>
            <a:r>
              <a:rPr lang="en-US" sz="2800" b="1" dirty="0" smtClean="0"/>
              <a:t>RESPECT those around you.</a:t>
            </a:r>
            <a:endParaRPr lang="en-US" sz="2800" b="1" dirty="0"/>
          </a:p>
        </p:txBody>
      </p:sp>
      <p:sp>
        <p:nvSpPr>
          <p:cNvPr id="3" name="Rounded Rectangle 2"/>
          <p:cNvSpPr/>
          <p:nvPr/>
        </p:nvSpPr>
        <p:spPr>
          <a:xfrm>
            <a:off x="279400" y="304800"/>
            <a:ext cx="8636000" cy="8382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</a:rPr>
              <a:t>Rule #1:  NO fooling around!</a:t>
            </a:r>
            <a:endParaRPr lang="en-US" sz="4000" b="1" dirty="0">
              <a:solidFill>
                <a:schemeClr val="tx1"/>
              </a:solidFill>
            </a:endParaRPr>
          </a:p>
        </p:txBody>
      </p:sp>
      <p:pic>
        <p:nvPicPr>
          <p:cNvPr id="2050" name="Picture 2" descr="C:\Users\Degs\AppData\Local\Microsoft\Windows\Temporary Internet Files\Content.IE5\6V95JZ8D\MP900448470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24000"/>
            <a:ext cx="3473903" cy="5110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826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08600" y="1723697"/>
            <a:ext cx="34036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Arial" pitchFamily="34" charset="0"/>
              <a:buChar char="•"/>
            </a:pPr>
            <a:r>
              <a:rPr lang="en-US" sz="2800" dirty="0" smtClean="0"/>
              <a:t>There are chemicals in a lab that can be on the table tops.  </a:t>
            </a:r>
          </a:p>
          <a:p>
            <a:pPr marL="285750" indent="-285750" algn="ctr">
              <a:buFont typeface="Arial" pitchFamily="34" charset="0"/>
              <a:buChar char="•"/>
            </a:pPr>
            <a:endParaRPr lang="en-US" sz="2800" dirty="0"/>
          </a:p>
          <a:p>
            <a:pPr marL="285750" indent="-285750" algn="ctr">
              <a:buFont typeface="Arial" pitchFamily="34" charset="0"/>
              <a:buChar char="•"/>
            </a:pPr>
            <a:r>
              <a:rPr lang="en-US" sz="2800" dirty="0" smtClean="0"/>
              <a:t>Never eat or drink in the lab to prevent yourself from coming in contact with dangerous substances!</a:t>
            </a:r>
            <a:endParaRPr lang="en-US" sz="2800" dirty="0"/>
          </a:p>
        </p:txBody>
      </p:sp>
      <p:sp>
        <p:nvSpPr>
          <p:cNvPr id="3" name="Rounded Rectangle 2"/>
          <p:cNvSpPr/>
          <p:nvPr/>
        </p:nvSpPr>
        <p:spPr>
          <a:xfrm>
            <a:off x="279400" y="304800"/>
            <a:ext cx="8636000" cy="8382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</a:rPr>
              <a:t>Rule #2:  Do not eat or drink in the lab!</a:t>
            </a:r>
            <a:endParaRPr lang="en-US" sz="4000" b="1" dirty="0">
              <a:solidFill>
                <a:schemeClr val="tx1"/>
              </a:solidFill>
            </a:endParaRPr>
          </a:p>
        </p:txBody>
      </p:sp>
      <p:pic>
        <p:nvPicPr>
          <p:cNvPr id="3075" name="Picture 3" descr="C:\Users\Degs\AppData\Local\Microsoft\Windows\Temporary Internet Files\Content.IE5\07U86E8P\MP900423633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0200"/>
            <a:ext cx="4648200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2824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08600" y="1723697"/>
            <a:ext cx="34036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Arial" pitchFamily="34" charset="0"/>
              <a:buChar char="•"/>
            </a:pPr>
            <a:r>
              <a:rPr lang="en-US" sz="2800" dirty="0" smtClean="0"/>
              <a:t>If a glass breaks or a chemical spills, you must report it to the teacher.</a:t>
            </a:r>
          </a:p>
          <a:p>
            <a:pPr marL="285750" indent="-285750" algn="ctr">
              <a:buFont typeface="Arial" pitchFamily="34" charset="0"/>
              <a:buChar char="•"/>
            </a:pPr>
            <a:endParaRPr lang="en-US" sz="2800" dirty="0"/>
          </a:p>
          <a:p>
            <a:pPr marL="285750" indent="-285750" algn="ctr">
              <a:buFont typeface="Arial" pitchFamily="34" charset="0"/>
              <a:buChar char="•"/>
            </a:pPr>
            <a:r>
              <a:rPr lang="en-US" sz="2800" dirty="0" smtClean="0"/>
              <a:t>Never cover up a chemical spill.</a:t>
            </a:r>
          </a:p>
          <a:p>
            <a:pPr marL="285750" indent="-285750" algn="ctr">
              <a:buFont typeface="Arial" pitchFamily="34" charset="0"/>
              <a:buChar char="•"/>
            </a:pPr>
            <a:endParaRPr lang="en-US" sz="2800" dirty="0"/>
          </a:p>
          <a:p>
            <a:pPr marL="285750" indent="-285750" algn="ctr">
              <a:buFont typeface="Arial" pitchFamily="34" charset="0"/>
              <a:buChar char="•"/>
            </a:pPr>
            <a:r>
              <a:rPr lang="en-US" sz="2800" dirty="0" smtClean="0"/>
              <a:t>Never try to clean a chemical spill.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79400" y="304800"/>
            <a:ext cx="8636000" cy="8382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</a:rPr>
              <a:t>Rule #3:  Report any accidents</a:t>
            </a:r>
            <a:endParaRPr lang="en-US" sz="4000" b="1" dirty="0">
              <a:solidFill>
                <a:schemeClr val="tx1"/>
              </a:solidFill>
            </a:endParaRPr>
          </a:p>
        </p:txBody>
      </p:sp>
      <p:pic>
        <p:nvPicPr>
          <p:cNvPr id="4100" name="Picture 4" descr="http://homepage.smc.edu/wissmann_paul/microbiology/images/broken_glass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171699"/>
            <a:ext cx="4673598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965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24400" y="1723697"/>
            <a:ext cx="39878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Arial" pitchFamily="34" charset="0"/>
              <a:buChar char="•"/>
            </a:pPr>
            <a:r>
              <a:rPr lang="en-US" sz="2800" dirty="0" smtClean="0"/>
              <a:t>Wear your lab apron, safety glasses or goggles and gloves when needed.</a:t>
            </a:r>
          </a:p>
          <a:p>
            <a:pPr marL="285750" indent="-285750" algn="ctr">
              <a:buFont typeface="Arial" pitchFamily="34" charset="0"/>
              <a:buChar char="•"/>
            </a:pPr>
            <a:endParaRPr lang="en-US" sz="2800" dirty="0"/>
          </a:p>
          <a:p>
            <a:pPr marL="285750" indent="-285750" algn="ctr">
              <a:buFont typeface="Arial" pitchFamily="34" charset="0"/>
              <a:buChar char="•"/>
            </a:pPr>
            <a:r>
              <a:rPr lang="en-US" sz="2800" dirty="0" smtClean="0"/>
              <a:t>You may not perform an experiment without the proper safety equipment.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79400" y="304800"/>
            <a:ext cx="8636000" cy="8382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</a:rPr>
              <a:t>Rule #4:  Use your safety gear!</a:t>
            </a:r>
            <a:endParaRPr lang="en-US" sz="4000" b="1" dirty="0">
              <a:solidFill>
                <a:schemeClr val="tx1"/>
              </a:solidFill>
            </a:endParaRPr>
          </a:p>
        </p:txBody>
      </p:sp>
      <p:pic>
        <p:nvPicPr>
          <p:cNvPr id="5124" name="Picture 4" descr="C:\Users\Degs\AppData\Local\Microsoft\Windows\Temporary Internet Files\Content.IE5\07U86E8P\MP900409358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0" y="1357147"/>
            <a:ext cx="3721100" cy="5134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1885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24400" y="2023170"/>
            <a:ext cx="39878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Learn the location of the:</a:t>
            </a:r>
          </a:p>
          <a:p>
            <a:pPr marL="285750" indent="-285750" algn="ctr">
              <a:buFont typeface="Arial" pitchFamily="34" charset="0"/>
              <a:buChar char="•"/>
            </a:pPr>
            <a:endParaRPr lang="en-US" sz="2800" dirty="0" smtClean="0"/>
          </a:p>
          <a:p>
            <a:pPr marL="285750" indent="-285750" algn="ctr">
              <a:buFont typeface="Arial" pitchFamily="34" charset="0"/>
              <a:buChar char="•"/>
            </a:pPr>
            <a:r>
              <a:rPr lang="en-US" sz="2800" dirty="0" smtClean="0"/>
              <a:t>Eyewash</a:t>
            </a:r>
          </a:p>
          <a:p>
            <a:pPr marL="285750" indent="-285750" algn="ctr">
              <a:buFont typeface="Arial" pitchFamily="34" charset="0"/>
              <a:buChar char="•"/>
            </a:pPr>
            <a:r>
              <a:rPr lang="en-US" sz="2800" dirty="0" smtClean="0"/>
              <a:t>Fire extinguisher</a:t>
            </a:r>
          </a:p>
          <a:p>
            <a:pPr marL="285750" indent="-285750" algn="ctr">
              <a:buFont typeface="Arial" pitchFamily="34" charset="0"/>
              <a:buChar char="•"/>
            </a:pPr>
            <a:r>
              <a:rPr lang="en-US" sz="2800" dirty="0" smtClean="0"/>
              <a:t>Fire blanket</a:t>
            </a:r>
          </a:p>
          <a:p>
            <a:pPr marL="285750" indent="-285750" algn="ctr">
              <a:buFont typeface="Arial" pitchFamily="34" charset="0"/>
              <a:buChar char="•"/>
            </a:pPr>
            <a:r>
              <a:rPr lang="en-US" sz="2800" dirty="0" smtClean="0"/>
              <a:t>Safety hood</a:t>
            </a:r>
          </a:p>
          <a:p>
            <a:pPr marL="285750" indent="-285750" algn="ctr">
              <a:buFont typeface="Arial" pitchFamily="34" charset="0"/>
              <a:buChar char="•"/>
            </a:pPr>
            <a:r>
              <a:rPr lang="en-US" sz="2800" dirty="0" smtClean="0"/>
              <a:t>Chemical spill kit</a:t>
            </a:r>
          </a:p>
          <a:p>
            <a:pPr marL="285750" indent="-285750" algn="ctr">
              <a:buFont typeface="Arial" pitchFamily="34" charset="0"/>
              <a:buChar char="•"/>
            </a:pPr>
            <a:r>
              <a:rPr lang="en-US" sz="2800" dirty="0" smtClean="0"/>
              <a:t>First aid kit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79400" y="152400"/>
            <a:ext cx="8636000" cy="12954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</a:rPr>
              <a:t>Rule #5:  Know location of safety materials!</a:t>
            </a:r>
            <a:endParaRPr lang="en-US" sz="4000" b="1" dirty="0">
              <a:solidFill>
                <a:schemeClr val="tx1"/>
              </a:solidFill>
            </a:endParaRPr>
          </a:p>
        </p:txBody>
      </p:sp>
      <p:pic>
        <p:nvPicPr>
          <p:cNvPr id="6147" name="Picture 3" descr="C:\Users\Degs\AppData\Local\Microsoft\Windows\Temporary Internet Files\Content.IE5\07U86E8P\MP900386683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368" y="1710996"/>
            <a:ext cx="3380232" cy="4738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936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9700" y="5280154"/>
            <a:ext cx="8915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Arial" pitchFamily="34" charset="0"/>
              <a:buChar char="•"/>
            </a:pPr>
            <a:r>
              <a:rPr lang="en-US" sz="2800" dirty="0" smtClean="0"/>
              <a:t>Work in a lab requires teamwork.  Every person in this room is worthy of respect.  Treat each other with a mutual respect.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79400" y="304800"/>
            <a:ext cx="8636000" cy="8382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</a:rPr>
              <a:t>Rule #6:  Respect your classmates!</a:t>
            </a:r>
            <a:endParaRPr lang="en-US" sz="4000" b="1" dirty="0">
              <a:solidFill>
                <a:schemeClr val="tx1"/>
              </a:solidFill>
            </a:endParaRPr>
          </a:p>
        </p:txBody>
      </p:sp>
      <p:pic>
        <p:nvPicPr>
          <p:cNvPr id="9" name="Picture 4" descr="C:\Users\Degs\AppData\Local\Microsoft\Windows\Temporary Internet Files\Content.IE5\6V95JZ8D\MP900427821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0346" y="1371600"/>
            <a:ext cx="5714107" cy="3812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1710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43400" y="1740812"/>
            <a:ext cx="44196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Arial" pitchFamily="34" charset="0"/>
              <a:buChar char="•"/>
            </a:pPr>
            <a:r>
              <a:rPr lang="en-US" sz="2800" dirty="0" smtClean="0"/>
              <a:t>It is very important to look over the lab experiment handout before coming to class.</a:t>
            </a:r>
          </a:p>
          <a:p>
            <a:pPr marL="285750" indent="-285750" algn="ctr">
              <a:buFont typeface="Arial" pitchFamily="34" charset="0"/>
              <a:buChar char="•"/>
            </a:pPr>
            <a:endParaRPr lang="en-US" sz="2800" dirty="0"/>
          </a:p>
          <a:p>
            <a:pPr marL="285750" indent="-285750" algn="ctr">
              <a:buFont typeface="Arial" pitchFamily="34" charset="0"/>
              <a:buChar char="•"/>
            </a:pPr>
            <a:r>
              <a:rPr lang="en-US" sz="2800" dirty="0" smtClean="0"/>
              <a:t>If you don’t know what you are doing you will have a hard time executing the experiment.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79400" y="304800"/>
            <a:ext cx="8636000" cy="8382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</a:rPr>
              <a:t>Rule #7:  Read!</a:t>
            </a:r>
            <a:endParaRPr lang="en-US" sz="4000" b="1" dirty="0">
              <a:solidFill>
                <a:schemeClr val="tx1"/>
              </a:solidFill>
            </a:endParaRPr>
          </a:p>
        </p:txBody>
      </p:sp>
      <p:pic>
        <p:nvPicPr>
          <p:cNvPr id="7175" name="Picture 7" descr="C:\Users\Degs\AppData\Local\Microsoft\Windows\Temporary Internet Files\Content.IE5\6V95JZ8D\MP900438363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09700"/>
            <a:ext cx="3510207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8562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57800" y="1493966"/>
            <a:ext cx="37211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Arial" pitchFamily="34" charset="0"/>
              <a:buChar char="•"/>
            </a:pPr>
            <a:r>
              <a:rPr lang="en-US" sz="2800" dirty="0" smtClean="0"/>
              <a:t>If you don’t understand ASK! </a:t>
            </a:r>
          </a:p>
          <a:p>
            <a:pPr marL="285750" indent="-285750" algn="ctr">
              <a:buFont typeface="Arial" pitchFamily="34" charset="0"/>
              <a:buChar char="•"/>
            </a:pPr>
            <a:endParaRPr lang="en-US" sz="2800" dirty="0"/>
          </a:p>
          <a:p>
            <a:pPr marL="285750" indent="-285750" algn="ctr">
              <a:buFont typeface="Arial" pitchFamily="34" charset="0"/>
              <a:buChar char="•"/>
            </a:pPr>
            <a:r>
              <a:rPr lang="en-US" sz="2800" dirty="0" smtClean="0"/>
              <a:t>If it still isn’t clear…ASK again!</a:t>
            </a:r>
          </a:p>
          <a:p>
            <a:pPr marL="285750" indent="-285750" algn="ctr">
              <a:buFont typeface="Arial" pitchFamily="34" charset="0"/>
              <a:buChar char="•"/>
            </a:pPr>
            <a:endParaRPr lang="en-US" sz="2800" dirty="0"/>
          </a:p>
          <a:p>
            <a:pPr marL="285750" indent="-285750" algn="ctr">
              <a:buFont typeface="Arial" pitchFamily="34" charset="0"/>
              <a:buChar char="•"/>
            </a:pPr>
            <a:r>
              <a:rPr lang="en-US" sz="2800" dirty="0" smtClean="0"/>
              <a:t>Never be afraid to ask a question before you perform an experiment or during an experiment.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79400" y="304800"/>
            <a:ext cx="8636000" cy="8382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</a:rPr>
              <a:t>Rule #8:  Ask a question!</a:t>
            </a:r>
            <a:endParaRPr lang="en-US" sz="4000" b="1" dirty="0">
              <a:solidFill>
                <a:schemeClr val="tx1"/>
              </a:solidFill>
            </a:endParaRPr>
          </a:p>
        </p:txBody>
      </p:sp>
      <p:pic>
        <p:nvPicPr>
          <p:cNvPr id="8194" name="Picture 2" descr="C:\Users\Degs\AppData\Local\Microsoft\Windows\Temporary Internet Files\Content.IE5\S98AQ1AY\MP900427810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00" y="2133600"/>
            <a:ext cx="4776908" cy="3552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333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354</Words>
  <Application>Microsoft Office PowerPoint</Application>
  <PresentationFormat>On-screen Show (4:3)</PresentationFormat>
  <Paragraphs>50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Degs</dc:creator>
  <cp:lastModifiedBy>Degs</cp:lastModifiedBy>
  <cp:revision>5</cp:revision>
  <dcterms:created xsi:type="dcterms:W3CDTF">2012-08-05T04:27:05Z</dcterms:created>
  <dcterms:modified xsi:type="dcterms:W3CDTF">2012-08-05T05:06:40Z</dcterms:modified>
</cp:coreProperties>
</file>