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2" r:id="rId4"/>
    <p:sldId id="260" r:id="rId5"/>
    <p:sldId id="261" r:id="rId6"/>
    <p:sldId id="262" r:id="rId7"/>
    <p:sldId id="263" r:id="rId8"/>
    <p:sldId id="278" r:id="rId9"/>
    <p:sldId id="279" r:id="rId10"/>
    <p:sldId id="264" r:id="rId11"/>
    <p:sldId id="265" r:id="rId12"/>
    <p:sldId id="257" r:id="rId13"/>
    <p:sldId id="259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80" r:id="rId27"/>
    <p:sldId id="281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7424-268E-4BEA-B129-502749B9C02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C943-D6D7-4CEB-8071-036F1AFC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56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7424-268E-4BEA-B129-502749B9C02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C943-D6D7-4CEB-8071-036F1AFC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27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7424-268E-4BEA-B129-502749B9C02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C943-D6D7-4CEB-8071-036F1AFC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47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7424-268E-4BEA-B129-502749B9C02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C943-D6D7-4CEB-8071-036F1AFC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4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7424-268E-4BEA-B129-502749B9C02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C943-D6D7-4CEB-8071-036F1AFC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27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7424-268E-4BEA-B129-502749B9C02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C943-D6D7-4CEB-8071-036F1AFC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44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7424-268E-4BEA-B129-502749B9C02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C943-D6D7-4CEB-8071-036F1AFC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0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7424-268E-4BEA-B129-502749B9C02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C943-D6D7-4CEB-8071-036F1AFC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658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7424-268E-4BEA-B129-502749B9C02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C943-D6D7-4CEB-8071-036F1AFC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37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7424-268E-4BEA-B129-502749B9C02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C943-D6D7-4CEB-8071-036F1AFC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50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7424-268E-4BEA-B129-502749B9C02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7C943-D6D7-4CEB-8071-036F1AFC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3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F7424-268E-4BEA-B129-502749B9C02E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7C943-D6D7-4CEB-8071-036F1AFC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6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Clause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Mrs. McKee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493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relative pronoun helps connect an _____ clause to an independent clause.  Common relative pronouns are </a:t>
            </a:r>
            <a:r>
              <a:rPr lang="en-US" i="1" u="sng" dirty="0" smtClean="0"/>
              <a:t>that, which, whom, and whose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33443"/>
            <a:ext cx="10515600" cy="4351338"/>
          </a:xfrm>
        </p:spPr>
        <p:txBody>
          <a:bodyPr/>
          <a:lstStyle/>
          <a:p>
            <a:r>
              <a:rPr lang="en-US" dirty="0" smtClean="0"/>
              <a:t>Adverb clause</a:t>
            </a:r>
          </a:p>
          <a:p>
            <a:r>
              <a:rPr lang="en-US" dirty="0" smtClean="0"/>
              <a:t>Independent clause</a:t>
            </a:r>
          </a:p>
          <a:p>
            <a:r>
              <a:rPr lang="en-US" dirty="0" smtClean="0"/>
              <a:t>Adjective clause</a:t>
            </a:r>
          </a:p>
          <a:p>
            <a:r>
              <a:rPr lang="en-US" dirty="0" smtClean="0"/>
              <a:t>Not a clause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68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419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If the phone rings</a:t>
            </a:r>
            <a:r>
              <a:rPr lang="en-US" dirty="0" smtClean="0"/>
              <a:t>, please answer it.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 clause</a:t>
            </a:r>
          </a:p>
          <a:p>
            <a:r>
              <a:rPr lang="en-US" dirty="0" smtClean="0"/>
              <a:t>Independent clause</a:t>
            </a:r>
          </a:p>
          <a:p>
            <a:r>
              <a:rPr lang="en-US" dirty="0" smtClean="0"/>
              <a:t>Adjective clause</a:t>
            </a:r>
          </a:p>
          <a:p>
            <a:r>
              <a:rPr lang="en-US" dirty="0" smtClean="0"/>
              <a:t>Not a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750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27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performers from Spain wear </a:t>
            </a:r>
            <a:r>
              <a:rPr lang="en-US" u="sng" dirty="0" smtClean="0"/>
              <a:t>beautiful costumes and play instruments.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 clause</a:t>
            </a:r>
          </a:p>
          <a:p>
            <a:r>
              <a:rPr lang="en-US" dirty="0" smtClean="0"/>
              <a:t>Independent clause</a:t>
            </a:r>
          </a:p>
          <a:p>
            <a:r>
              <a:rPr lang="en-US" dirty="0" smtClean="0"/>
              <a:t>Adjective clause</a:t>
            </a:r>
          </a:p>
          <a:p>
            <a:r>
              <a:rPr lang="en-US" dirty="0" smtClean="0"/>
              <a:t>Not a clause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771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50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Jonte</a:t>
            </a:r>
            <a:r>
              <a:rPr lang="en-US" dirty="0" smtClean="0"/>
              <a:t> wasn’t feeling well, so </a:t>
            </a:r>
            <a:r>
              <a:rPr lang="en-US" u="sng" dirty="0" smtClean="0"/>
              <a:t>he went home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 clause</a:t>
            </a:r>
          </a:p>
          <a:p>
            <a:r>
              <a:rPr lang="en-US" dirty="0" smtClean="0"/>
              <a:t>Independent clause</a:t>
            </a:r>
          </a:p>
          <a:p>
            <a:r>
              <a:rPr lang="en-US" dirty="0" smtClean="0"/>
              <a:t>Adjective clause</a:t>
            </a:r>
          </a:p>
          <a:p>
            <a:r>
              <a:rPr lang="en-US" dirty="0" smtClean="0"/>
              <a:t>Not a clause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632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674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About 75 percent of our body </a:t>
            </a:r>
            <a:r>
              <a:rPr lang="en-US" dirty="0" smtClean="0"/>
              <a:t>is water weight.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 clause</a:t>
            </a:r>
          </a:p>
          <a:p>
            <a:r>
              <a:rPr lang="en-US" dirty="0" smtClean="0"/>
              <a:t>Independent clause</a:t>
            </a:r>
          </a:p>
          <a:p>
            <a:r>
              <a:rPr lang="en-US" dirty="0" smtClean="0"/>
              <a:t>Adjective clause</a:t>
            </a:r>
          </a:p>
          <a:p>
            <a:r>
              <a:rPr lang="en-US" dirty="0" smtClean="0"/>
              <a:t>Not a clause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010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4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864"/>
            <a:ext cx="10515600" cy="219248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type of clause does not express a complete thought and cannot stand by itself as a complete sentence. </a:t>
            </a:r>
            <a:r>
              <a:rPr lang="en-US" i="1" u="sng" dirty="0" smtClean="0"/>
              <a:t>(mark all that are correct)</a:t>
            </a:r>
            <a:endParaRPr lang="en-US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A. subordinate clause</a:t>
            </a:r>
          </a:p>
          <a:p>
            <a:r>
              <a:rPr lang="en-US" dirty="0" smtClean="0"/>
              <a:t>B. dependent clause</a:t>
            </a:r>
          </a:p>
          <a:p>
            <a:r>
              <a:rPr lang="en-US" dirty="0" smtClean="0"/>
              <a:t>C. Independent clause</a:t>
            </a:r>
          </a:p>
          <a:p>
            <a:r>
              <a:rPr lang="en-US" dirty="0" smtClean="0"/>
              <a:t>D. All are correct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5388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While Hailey was in Bloomington</a:t>
            </a:r>
            <a:r>
              <a:rPr lang="en-US" dirty="0" smtClean="0"/>
              <a:t>, she learned to make small clay pots.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 clause</a:t>
            </a:r>
          </a:p>
          <a:p>
            <a:r>
              <a:rPr lang="en-US" dirty="0" smtClean="0"/>
              <a:t>Independent clause</a:t>
            </a:r>
          </a:p>
          <a:p>
            <a:r>
              <a:rPr lang="en-US" dirty="0" smtClean="0"/>
              <a:t>Adjective clause</a:t>
            </a:r>
          </a:p>
          <a:p>
            <a:r>
              <a:rPr lang="en-US" dirty="0" smtClean="0"/>
              <a:t>Not a clause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303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273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may talk softly </a:t>
            </a:r>
            <a:r>
              <a:rPr lang="en-US" u="sng" dirty="0" smtClean="0"/>
              <a:t>until the movie begins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 clause</a:t>
            </a:r>
          </a:p>
          <a:p>
            <a:r>
              <a:rPr lang="en-US" dirty="0" smtClean="0"/>
              <a:t>Independent clause</a:t>
            </a:r>
          </a:p>
          <a:p>
            <a:r>
              <a:rPr lang="en-US" dirty="0" smtClean="0"/>
              <a:t>Adjective clause</a:t>
            </a:r>
          </a:p>
          <a:p>
            <a:r>
              <a:rPr lang="en-US" dirty="0" smtClean="0"/>
              <a:t>Not a clause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8797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22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uncle, </a:t>
            </a:r>
            <a:r>
              <a:rPr lang="en-US" u="sng" dirty="0" smtClean="0"/>
              <a:t>who has only one hand</a:t>
            </a:r>
            <a:r>
              <a:rPr lang="en-US" dirty="0" smtClean="0"/>
              <a:t>, types on a special keyboard.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 clause</a:t>
            </a:r>
          </a:p>
          <a:p>
            <a:r>
              <a:rPr lang="en-US" dirty="0" smtClean="0"/>
              <a:t>Independent clause</a:t>
            </a:r>
          </a:p>
          <a:p>
            <a:r>
              <a:rPr lang="en-US" dirty="0" smtClean="0"/>
              <a:t>Adjective clause</a:t>
            </a:r>
          </a:p>
          <a:p>
            <a:r>
              <a:rPr lang="en-US" dirty="0" smtClean="0"/>
              <a:t>Not a clause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3794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8586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few book series </a:t>
            </a:r>
            <a:r>
              <a:rPr lang="en-US" u="sng" dirty="0" smtClean="0"/>
              <a:t>that you would enjoy reading</a:t>
            </a:r>
            <a:r>
              <a:rPr lang="en-US" dirty="0" smtClean="0"/>
              <a:t>  are Harry Potter and the hunger games.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 clause</a:t>
            </a:r>
          </a:p>
          <a:p>
            <a:r>
              <a:rPr lang="en-US" dirty="0" smtClean="0"/>
              <a:t>Independent clause</a:t>
            </a:r>
          </a:p>
          <a:p>
            <a:r>
              <a:rPr lang="en-US" dirty="0" smtClean="0"/>
              <a:t>Adjective clause</a:t>
            </a:r>
          </a:p>
          <a:p>
            <a:r>
              <a:rPr lang="en-US" dirty="0" smtClean="0"/>
              <a:t>Not a clause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8727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09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Subordinate Clause</a:t>
            </a:r>
          </a:p>
          <a:p>
            <a:r>
              <a:rPr lang="en-US" dirty="0" smtClean="0"/>
              <a:t>Dependent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51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79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This type of clause answers the question: </a:t>
            </a:r>
            <a:r>
              <a:rPr lang="en-US" b="1" i="1" dirty="0" smtClean="0"/>
              <a:t>How? When? Where? To what extent? How much? How long? And Under what conditions?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Adverb clause</a:t>
            </a:r>
          </a:p>
          <a:p>
            <a:r>
              <a:rPr lang="en-US" dirty="0" smtClean="0"/>
              <a:t>Independent clause</a:t>
            </a:r>
          </a:p>
          <a:p>
            <a:r>
              <a:rPr lang="en-US" dirty="0" smtClean="0"/>
              <a:t>Adjective clause</a:t>
            </a:r>
          </a:p>
          <a:p>
            <a:r>
              <a:rPr lang="en-US" dirty="0" smtClean="0"/>
              <a:t>Not a clause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90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29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clause tells </a:t>
            </a:r>
            <a:r>
              <a:rPr lang="en-US" b="1" i="1" dirty="0" smtClean="0"/>
              <a:t>which one or what kind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 clause</a:t>
            </a:r>
          </a:p>
          <a:p>
            <a:r>
              <a:rPr lang="en-US" dirty="0" smtClean="0"/>
              <a:t>Independent clause</a:t>
            </a:r>
          </a:p>
          <a:p>
            <a:r>
              <a:rPr lang="en-US" dirty="0" smtClean="0"/>
              <a:t>Adjective clause</a:t>
            </a:r>
          </a:p>
          <a:p>
            <a:r>
              <a:rPr lang="en-US" dirty="0" smtClean="0"/>
              <a:t>Not a clause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18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Adjective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450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This type of clause can also begin with a preposition word.  </a:t>
            </a:r>
            <a:r>
              <a:rPr lang="en-US" i="1" dirty="0" smtClean="0"/>
              <a:t>(until, if, before, as, after, unless)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 clause</a:t>
            </a:r>
          </a:p>
          <a:p>
            <a:r>
              <a:rPr lang="en-US" dirty="0" smtClean="0"/>
              <a:t>Independent clause</a:t>
            </a:r>
          </a:p>
          <a:p>
            <a:r>
              <a:rPr lang="en-US" dirty="0" smtClean="0"/>
              <a:t>Adjective clause</a:t>
            </a:r>
          </a:p>
          <a:p>
            <a:r>
              <a:rPr lang="en-US" dirty="0" smtClean="0"/>
              <a:t>Not a clause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983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Adverb Clause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577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385</Words>
  <Application>Microsoft Office PowerPoint</Application>
  <PresentationFormat>Widescreen</PresentationFormat>
  <Paragraphs>96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Office Theme</vt:lpstr>
      <vt:lpstr>The Clause</vt:lpstr>
      <vt:lpstr>This type of clause does not express a complete thought and cannot stand by itself as a complete sentence. (mark all that are correct)</vt:lpstr>
      <vt:lpstr>Answer</vt:lpstr>
      <vt:lpstr>This type of clause answers the question: How? When? Where? To what extent? How much? How long? And Under what conditions?</vt:lpstr>
      <vt:lpstr>Answer</vt:lpstr>
      <vt:lpstr>This clause tells which one or what kind?</vt:lpstr>
      <vt:lpstr>Answer</vt:lpstr>
      <vt:lpstr>This type of clause can also begin with a preposition word.  (until, if, before, as, after, unless)</vt:lpstr>
      <vt:lpstr>Answer</vt:lpstr>
      <vt:lpstr>A relative pronoun helps connect an _____ clause to an independent clause.  Common relative pronouns are that, which, whom, and whose.</vt:lpstr>
      <vt:lpstr>Answer</vt:lpstr>
      <vt:lpstr>If the phone rings, please answer it.</vt:lpstr>
      <vt:lpstr>Correct Answer</vt:lpstr>
      <vt:lpstr>The performers from Spain wear beautiful costumes and play instruments.</vt:lpstr>
      <vt:lpstr>Answer</vt:lpstr>
      <vt:lpstr>Jonte wasn’t feeling well, so he went home.</vt:lpstr>
      <vt:lpstr>Answer</vt:lpstr>
      <vt:lpstr>About 75 percent of our body is water weight.</vt:lpstr>
      <vt:lpstr>Answer</vt:lpstr>
      <vt:lpstr>While Hailey was in Bloomington, she learned to make small clay pots.</vt:lpstr>
      <vt:lpstr>Answer</vt:lpstr>
      <vt:lpstr>You may talk softly until the movie begins.</vt:lpstr>
      <vt:lpstr>Answer</vt:lpstr>
      <vt:lpstr>My uncle, who has only one hand, types on a special keyboard.</vt:lpstr>
      <vt:lpstr>Answer</vt:lpstr>
      <vt:lpstr>A few book series that you would enjoy reading  are Harry Potter and the hunger games.  </vt:lpstr>
      <vt:lpstr>Answer</vt:lpstr>
    </vt:vector>
  </TitlesOfParts>
  <Company>Peoria District 150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Clause</dc:title>
  <dc:creator>BETHANY MCKEE</dc:creator>
  <cp:lastModifiedBy>BETHANY MCKEE</cp:lastModifiedBy>
  <cp:revision>6</cp:revision>
  <dcterms:created xsi:type="dcterms:W3CDTF">2016-12-11T20:40:50Z</dcterms:created>
  <dcterms:modified xsi:type="dcterms:W3CDTF">2016-12-12T14:54:53Z</dcterms:modified>
</cp:coreProperties>
</file>